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3" r:id="rId8"/>
    <p:sldId id="260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-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34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83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5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1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5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2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2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9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7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6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8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8B967-716C-264E-9941-ED17DDA12BF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AC5D4-F96D-A847-B63B-F1AA232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510" y="374650"/>
            <a:ext cx="7772400" cy="1470025"/>
          </a:xfrm>
        </p:spPr>
        <p:txBody>
          <a:bodyPr/>
          <a:lstStyle/>
          <a:p>
            <a:r>
              <a:rPr lang="en-US" dirty="0" smtClean="0"/>
              <a:t>WT Responses to </a:t>
            </a:r>
            <a:r>
              <a:rPr lang="en-US" dirty="0"/>
              <a:t>h</a:t>
            </a:r>
            <a:r>
              <a:rPr lang="en-US" dirty="0" smtClean="0"/>
              <a:t>igh and low Blue and Green intensities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68" y="2130425"/>
            <a:ext cx="8930542" cy="1752600"/>
          </a:xfrm>
        </p:spPr>
        <p:txBody>
          <a:bodyPr>
            <a:normAutofit fontScale="6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4 light conditions tested: high blue (435nm), low blue, high green (535nm), low green intensities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Under each condition, cells were placed at 5 distances away from the LED.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For each light condition, I will show the light spectra from each distance, and results after 3 and 4 days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5880763" y="4194038"/>
            <a:ext cx="2550821" cy="24651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r>
              <a:rPr lang="en-US" dirty="0"/>
              <a:t>x</a:t>
            </a:r>
          </a:p>
          <a:p>
            <a:pPr algn="ctr"/>
            <a:r>
              <a:rPr lang="en-US" dirty="0" smtClean="0"/>
              <a:t>X</a:t>
            </a:r>
          </a:p>
          <a:p>
            <a:pPr algn="ctr"/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150837" y="3883025"/>
            <a:ext cx="10673" cy="535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315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411"/>
            <a:ext cx="8229600" cy="4184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blue intensities </a:t>
            </a:r>
            <a:endParaRPr lang="en-US" dirty="0"/>
          </a:p>
        </p:txBody>
      </p:sp>
      <p:pic>
        <p:nvPicPr>
          <p:cNvPr id="4" name="Picture 3" descr="intensiti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092"/>
            <a:ext cx="5689600" cy="4279900"/>
          </a:xfrm>
          <a:prstGeom prst="rect">
            <a:avLst/>
          </a:prstGeom>
        </p:spPr>
      </p:pic>
      <p:pic>
        <p:nvPicPr>
          <p:cNvPr id="5" name="Picture 4" descr="intensities_ma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35" y="3861748"/>
            <a:ext cx="3882265" cy="2920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8316" y="6296394"/>
            <a:ext cx="258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Zooming into the blue wavelength region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61734" y="1024498"/>
            <a:ext cx="342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spectra as measured by the </a:t>
            </a:r>
            <a:r>
              <a:rPr lang="en-US" dirty="0" err="1" smtClean="0"/>
              <a:t>photospectrometer</a:t>
            </a:r>
            <a:r>
              <a:rPr lang="en-US" dirty="0" smtClean="0"/>
              <a:t>, at various distances away from the 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7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99" y="887427"/>
            <a:ext cx="3436743" cy="569890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0278" y="469562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879574" y="469562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381" y="0"/>
            <a:ext cx="648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repeats were done next to each other on the same plate.</a:t>
            </a:r>
            <a:endParaRPr lang="en-US" dirty="0"/>
          </a:p>
        </p:txBody>
      </p:sp>
      <p:pic>
        <p:nvPicPr>
          <p:cNvPr id="9" name="Picture 8" descr="imag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2" y="887426"/>
            <a:ext cx="3436743" cy="569890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806699" y="516907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495995" y="516907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91886" y="516907"/>
            <a:ext cx="168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3 days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10658" y="518095"/>
            <a:ext cx="168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4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41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blue intensities</a:t>
            </a:r>
            <a:endParaRPr lang="en-US" dirty="0"/>
          </a:p>
        </p:txBody>
      </p:sp>
      <p:pic>
        <p:nvPicPr>
          <p:cNvPr id="4" name="Picture 3" descr="intens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696"/>
            <a:ext cx="5689600" cy="4279900"/>
          </a:xfrm>
          <a:prstGeom prst="rect">
            <a:avLst/>
          </a:prstGeom>
        </p:spPr>
      </p:pic>
      <p:pic>
        <p:nvPicPr>
          <p:cNvPr id="5" name="Picture 4" descr="intensity_ma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96" y="3500368"/>
            <a:ext cx="4463558" cy="33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29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3" y="844739"/>
            <a:ext cx="3404725" cy="5645810"/>
          </a:xfrm>
          <a:prstGeom prst="rect">
            <a:avLst/>
          </a:prstGeom>
        </p:spPr>
      </p:pic>
      <p:pic>
        <p:nvPicPr>
          <p:cNvPr id="10" name="Picture 9" descr="imag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19" y="844739"/>
            <a:ext cx="3340687" cy="553962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190278" y="469562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879574" y="469562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806699" y="516907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95995" y="516907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91886" y="516907"/>
            <a:ext cx="168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3 days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0658" y="518095"/>
            <a:ext cx="168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4 days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381" y="0"/>
            <a:ext cx="648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repeats were done next to each other on the same plate.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99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7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green intensities</a:t>
            </a:r>
            <a:endParaRPr lang="en-US" dirty="0"/>
          </a:p>
        </p:txBody>
      </p:sp>
      <p:pic>
        <p:nvPicPr>
          <p:cNvPr id="4" name="Picture 3" descr="intensiti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682"/>
            <a:ext cx="5689600" cy="4279900"/>
          </a:xfrm>
          <a:prstGeom prst="rect">
            <a:avLst/>
          </a:prstGeom>
        </p:spPr>
      </p:pic>
      <p:pic>
        <p:nvPicPr>
          <p:cNvPr id="5" name="Picture 4" descr="intensities_ma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52" y="3628430"/>
            <a:ext cx="4249305" cy="31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22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3977" y="2681748"/>
            <a:ext cx="6464300" cy="1765300"/>
          </a:xfrm>
          <a:prstGeom prst="rect">
            <a:avLst/>
          </a:prstGeom>
        </p:spPr>
      </p:pic>
      <p:pic>
        <p:nvPicPr>
          <p:cNvPr id="5" name="Picture 4" descr="imag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9" y="556599"/>
            <a:ext cx="3673780" cy="609196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595847" y="101418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548714" y="81261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806699" y="148763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95995" y="148763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1886" y="148763"/>
            <a:ext cx="168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3 days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55444" y="69"/>
            <a:ext cx="168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4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4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1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 green intensities</a:t>
            </a:r>
            <a:endParaRPr lang="en-US" dirty="0"/>
          </a:p>
        </p:txBody>
      </p:sp>
      <p:pic>
        <p:nvPicPr>
          <p:cNvPr id="5" name="Picture 4" descr="intensiti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325"/>
            <a:ext cx="5689600" cy="4279900"/>
          </a:xfrm>
          <a:prstGeom prst="rect">
            <a:avLst/>
          </a:prstGeom>
        </p:spPr>
      </p:pic>
      <p:pic>
        <p:nvPicPr>
          <p:cNvPr id="4" name="Picture 3" descr="intensities_ma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73" y="3713804"/>
            <a:ext cx="4179820" cy="314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1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43" y="834067"/>
            <a:ext cx="3415398" cy="5663508"/>
          </a:xfrm>
          <a:prstGeom prst="rect">
            <a:avLst/>
          </a:prstGeom>
        </p:spPr>
      </p:pic>
      <p:pic>
        <p:nvPicPr>
          <p:cNvPr id="10" name="Picture 9" descr="imag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76" y="834067"/>
            <a:ext cx="3416353" cy="566509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190278" y="469562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879574" y="469562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806699" y="516907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95995" y="516907"/>
            <a:ext cx="0" cy="576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91886" y="516907"/>
            <a:ext cx="168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3 days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0658" y="518095"/>
            <a:ext cx="168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4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44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158</Words>
  <Application>Microsoft Macintosh PowerPoint</Application>
  <PresentationFormat>On-screen Show (4:3)</PresentationFormat>
  <Paragraphs>25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WT Responses to high and low Blue and Green intensities</vt:lpstr>
      <vt:lpstr>High blue intensities </vt:lpstr>
      <vt:lpstr>PowerPoint Presentation</vt:lpstr>
      <vt:lpstr>Low blue intensities</vt:lpstr>
      <vt:lpstr>PowerPoint Presentation</vt:lpstr>
      <vt:lpstr>High green intensities</vt:lpstr>
      <vt:lpstr>PowerPoint Presentation</vt:lpstr>
      <vt:lpstr>Low green intensities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WT Responses to high and low Blue and Green intensities</dc:title>
  <dc:creator>Rosanna Chau</dc:creator>
  <cp:lastModifiedBy>Rosanna Chau</cp:lastModifiedBy>
  <cp:revision>2</cp:revision>
  <dcterms:created xsi:type="dcterms:W3CDTF">2013-11-25T22:14:10Z</dcterms:created>
  <dcterms:modified xsi:type="dcterms:W3CDTF">2013-11-25T22:28:51Z</dcterms:modified>
</cp:coreProperties>
</file>