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4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8275-FDDB-F549-9070-2DC6499DB412}" type="datetimeFigureOut">
              <a:rPr lang="en-US" smtClean="0"/>
              <a:t>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E24A-1756-694B-8BD3-E2571451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WT and TaxD1 under white, red, blue and green 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intensities of the center drop for each wavelength was 20 </a:t>
            </a:r>
            <a:r>
              <a:rPr lang="en-US" sz="1800" dirty="0" err="1" smtClean="0"/>
              <a:t>umol</a:t>
            </a:r>
            <a:r>
              <a:rPr lang="en-US" sz="1800" dirty="0" smtClean="0"/>
              <a:t> photons/m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** TaxD1 converts from the active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 form to the inactive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g</a:t>
            </a:r>
            <a:r>
              <a:rPr lang="en-US" sz="1800" dirty="0" smtClean="0"/>
              <a:t> form when irradiated with blue light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7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 (660nm)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7212" y="1009567"/>
            <a:ext cx="11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1973" y="987856"/>
            <a:ext cx="135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TaxD1</a:t>
            </a:r>
            <a:endParaRPr lang="en-US" dirty="0"/>
          </a:p>
        </p:txBody>
      </p:sp>
      <p:pic>
        <p:nvPicPr>
          <p:cNvPr id="7" name="Picture 6" descr="w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9" y="1557263"/>
            <a:ext cx="2501900" cy="4940300"/>
          </a:xfrm>
          <a:prstGeom prst="rect">
            <a:avLst/>
          </a:prstGeom>
        </p:spPr>
      </p:pic>
      <p:pic>
        <p:nvPicPr>
          <p:cNvPr id="8" name="Picture 7" descr="taxd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2" y="1557263"/>
            <a:ext cx="2501900" cy="4940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32194" y="1226678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28239" y="1215312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Triangle 11"/>
          <p:cNvSpPr/>
          <p:nvPr/>
        </p:nvSpPr>
        <p:spPr>
          <a:xfrm rot="10800000">
            <a:off x="3951229" y="2800735"/>
            <a:ext cx="415272" cy="1964857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500" y="3560624"/>
            <a:ext cx="113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228" y="2333945"/>
            <a:ext cx="69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054" y="4689602"/>
            <a:ext cx="69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9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(535nm)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212" y="1009567"/>
            <a:ext cx="11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1973" y="987856"/>
            <a:ext cx="135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TaxD1</a:t>
            </a:r>
            <a:endParaRPr lang="en-US" dirty="0"/>
          </a:p>
        </p:txBody>
      </p:sp>
      <p:pic>
        <p:nvPicPr>
          <p:cNvPr id="9" name="Picture 8" descr="w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9" y="1502985"/>
            <a:ext cx="2501900" cy="4940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32194" y="1226678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xd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9" y="1589829"/>
            <a:ext cx="2501900" cy="4940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28239" y="1215312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2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Blue (435nm)</a:t>
            </a:r>
            <a:endParaRPr lang="en-US" dirty="0"/>
          </a:p>
        </p:txBody>
      </p:sp>
      <p:pic>
        <p:nvPicPr>
          <p:cNvPr id="4" name="Picture 3" descr="w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6" y="1524696"/>
            <a:ext cx="2501900" cy="4940300"/>
          </a:xfrm>
          <a:prstGeom prst="rect">
            <a:avLst/>
          </a:prstGeom>
        </p:spPr>
      </p:pic>
      <p:pic>
        <p:nvPicPr>
          <p:cNvPr id="5" name="Picture 4" descr="taxd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50" y="1524696"/>
            <a:ext cx="2501900" cy="494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212" y="1009567"/>
            <a:ext cx="11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1973" y="987856"/>
            <a:ext cx="135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TaxD1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32194" y="1226678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28239" y="1215312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212" y="1009567"/>
            <a:ext cx="11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1973" y="987856"/>
            <a:ext cx="135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TaxD1</a:t>
            </a:r>
            <a:endParaRPr lang="en-US" dirty="0"/>
          </a:p>
        </p:txBody>
      </p:sp>
      <p:pic>
        <p:nvPicPr>
          <p:cNvPr id="8" name="Picture 7" descr="w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4" y="1689733"/>
            <a:ext cx="2501900" cy="4940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32194" y="1226678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axd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9" y="1689733"/>
            <a:ext cx="2501900" cy="4940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28239" y="1215312"/>
            <a:ext cx="0" cy="6839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6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WT and TaxD1 under white, red, blue and green lights</vt:lpstr>
      <vt:lpstr>Red (660nm)</vt:lpstr>
      <vt:lpstr>Green (535nm)</vt:lpstr>
      <vt:lpstr>Blue (435nm)</vt:lpstr>
      <vt:lpstr>white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 and TaxD1 under white, red, blue and green lights</dc:title>
  <dc:creator>Rosanna Chau</dc:creator>
  <cp:lastModifiedBy>Rosanna Chau</cp:lastModifiedBy>
  <cp:revision>1</cp:revision>
  <dcterms:created xsi:type="dcterms:W3CDTF">2013-01-26T00:47:02Z</dcterms:created>
  <dcterms:modified xsi:type="dcterms:W3CDTF">2013-01-26T00:54:20Z</dcterms:modified>
</cp:coreProperties>
</file>